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>
        <p:scale>
          <a:sx n="80" d="100"/>
          <a:sy n="80" d="100"/>
        </p:scale>
        <p:origin x="-108" y="-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85D89-0068-4032-BFF2-8CC0ABDEBCF1}" type="datetimeFigureOut">
              <a:rPr lang="fr-FR" smtClean="0"/>
              <a:t>17/12/2014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3E2B7-C0F2-4A3E-A71D-06A84C2AB55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6021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85D89-0068-4032-BFF2-8CC0ABDEBCF1}" type="datetimeFigureOut">
              <a:rPr lang="fr-FR" smtClean="0"/>
              <a:t>17/12/2014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3E2B7-C0F2-4A3E-A71D-06A84C2AB55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4977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85D89-0068-4032-BFF2-8CC0ABDEBCF1}" type="datetimeFigureOut">
              <a:rPr lang="fr-FR" smtClean="0"/>
              <a:t>17/12/2014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3E2B7-C0F2-4A3E-A71D-06A84C2AB55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276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85D89-0068-4032-BFF2-8CC0ABDEBCF1}" type="datetimeFigureOut">
              <a:rPr lang="fr-FR" smtClean="0"/>
              <a:t>17/12/2014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3E2B7-C0F2-4A3E-A71D-06A84C2AB55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2973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85D89-0068-4032-BFF2-8CC0ABDEBCF1}" type="datetimeFigureOut">
              <a:rPr lang="fr-FR" smtClean="0"/>
              <a:t>17/12/2014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3E2B7-C0F2-4A3E-A71D-06A84C2AB55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8025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85D89-0068-4032-BFF2-8CC0ABDEBCF1}" type="datetimeFigureOut">
              <a:rPr lang="fr-FR" smtClean="0"/>
              <a:t>17/12/2014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3E2B7-C0F2-4A3E-A71D-06A84C2AB55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5612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85D89-0068-4032-BFF2-8CC0ABDEBCF1}" type="datetimeFigureOut">
              <a:rPr lang="fr-FR" smtClean="0"/>
              <a:t>17/12/2014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3E2B7-C0F2-4A3E-A71D-06A84C2AB55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968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85D89-0068-4032-BFF2-8CC0ABDEBCF1}" type="datetimeFigureOut">
              <a:rPr lang="fr-FR" smtClean="0"/>
              <a:t>17/12/2014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3E2B7-C0F2-4A3E-A71D-06A84C2AB55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7606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85D89-0068-4032-BFF2-8CC0ABDEBCF1}" type="datetimeFigureOut">
              <a:rPr lang="fr-FR" smtClean="0"/>
              <a:t>17/12/2014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3E2B7-C0F2-4A3E-A71D-06A84C2AB55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3173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85D89-0068-4032-BFF2-8CC0ABDEBCF1}" type="datetimeFigureOut">
              <a:rPr lang="fr-FR" smtClean="0"/>
              <a:t>17/12/2014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3E2B7-C0F2-4A3E-A71D-06A84C2AB55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5913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85D89-0068-4032-BFF2-8CC0ABDEBCF1}" type="datetimeFigureOut">
              <a:rPr lang="fr-FR" smtClean="0"/>
              <a:t>17/12/2014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3E2B7-C0F2-4A3E-A71D-06A84C2AB55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3601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B85D89-0068-4032-BFF2-8CC0ABDEBCF1}" type="datetimeFigureOut">
              <a:rPr lang="fr-FR" smtClean="0"/>
              <a:t>17/12/2014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B3E2B7-C0F2-4A3E-A71D-06A84C2AB55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5307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4176496" y="442975"/>
            <a:ext cx="37818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Site n°1 Saint </a:t>
            </a:r>
            <a:r>
              <a:rPr lang="fr-FR" sz="2800" b="1" u="sng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Papoul</a:t>
            </a:r>
            <a:endParaRPr lang="fr-FR" sz="28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856" y="1632860"/>
            <a:ext cx="2314540" cy="164510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3697" y="1645923"/>
            <a:ext cx="2314540" cy="1645104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0763" y="1632860"/>
            <a:ext cx="2314540" cy="1645104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5491" y="1632860"/>
            <a:ext cx="2314540" cy="1645104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1856" y="4232365"/>
            <a:ext cx="2314540" cy="1645104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69259" y="3892732"/>
            <a:ext cx="2020772" cy="2822666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83697" y="4232365"/>
            <a:ext cx="2314540" cy="1645104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50764" y="4232365"/>
            <a:ext cx="2314540" cy="1645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142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4176496" y="442975"/>
            <a:ext cx="36856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Site n°2 </a:t>
            </a:r>
            <a:r>
              <a:rPr lang="fr-FR" sz="2800" b="1" u="sng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Bordeneuve</a:t>
            </a:r>
            <a:endParaRPr lang="fr-FR" sz="28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010" y="1543007"/>
            <a:ext cx="2219325" cy="1584457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1507" y="1543007"/>
            <a:ext cx="1449977" cy="1584457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6084" y="1543007"/>
            <a:ext cx="2565561" cy="1584457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84787" y="1543007"/>
            <a:ext cx="2637200" cy="1584457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010" y="4166472"/>
            <a:ext cx="2219325" cy="1816317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65813" y="4166472"/>
            <a:ext cx="2116084" cy="1816317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42964" y="4166472"/>
            <a:ext cx="2597737" cy="1816317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04777" y="4166472"/>
            <a:ext cx="2517210" cy="1816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771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7</Words>
  <Application>Microsoft Office PowerPoint</Application>
  <PresentationFormat>Personnalisé</PresentationFormat>
  <Paragraphs>2</Paragraphs>
  <Slides>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3" baseType="lpstr">
      <vt:lpstr>Thème Office</vt:lpstr>
      <vt:lpstr>Présentation PowerPoint</vt:lpstr>
      <vt:lpstr>Présentation PowerPoint</vt:lpstr>
    </vt:vector>
  </TitlesOfParts>
  <Company>TERREAL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CARASCO, Sébastien</dc:creator>
  <cp:lastModifiedBy>user</cp:lastModifiedBy>
  <cp:revision>8</cp:revision>
  <dcterms:created xsi:type="dcterms:W3CDTF">2014-12-15T15:06:36Z</dcterms:created>
  <dcterms:modified xsi:type="dcterms:W3CDTF">2014-12-17T14:04:02Z</dcterms:modified>
</cp:coreProperties>
</file>